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512425" cy="16919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695"/>
  </p:normalViewPr>
  <p:slideViewPr>
    <p:cSldViewPr snapToGrid="0">
      <p:cViewPr varScale="1">
        <p:scale>
          <a:sx n="33" d="100"/>
          <a:sy n="33" d="100"/>
        </p:scale>
        <p:origin x="-2750" y="-77"/>
      </p:cViewPr>
      <p:guideLst>
        <p:guide orient="horz" pos="5329"/>
        <p:guide pos="331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432" y="2769015"/>
            <a:ext cx="8935561" cy="5890519"/>
          </a:xfrm>
        </p:spPr>
        <p:txBody>
          <a:bodyPr anchor="b"/>
          <a:lstStyle>
            <a:lvl1pPr algn="ctr">
              <a:defRPr sz="689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4053" y="8886695"/>
            <a:ext cx="7884319" cy="4084979"/>
          </a:xfrm>
        </p:spPr>
        <p:txBody>
          <a:bodyPr/>
          <a:lstStyle>
            <a:lvl1pPr marL="0" indent="0" algn="ctr">
              <a:buNone/>
              <a:defRPr sz="2759"/>
            </a:lvl1pPr>
            <a:lvl2pPr marL="525643" indent="0" algn="ctr">
              <a:buNone/>
              <a:defRPr sz="2299"/>
            </a:lvl2pPr>
            <a:lvl3pPr marL="1051286" indent="0" algn="ctr">
              <a:buNone/>
              <a:defRPr sz="2069"/>
            </a:lvl3pPr>
            <a:lvl4pPr marL="1576929" indent="0" algn="ctr">
              <a:buNone/>
              <a:defRPr sz="1840"/>
            </a:lvl4pPr>
            <a:lvl5pPr marL="2102571" indent="0" algn="ctr">
              <a:buNone/>
              <a:defRPr sz="1840"/>
            </a:lvl5pPr>
            <a:lvl6pPr marL="2628214" indent="0" algn="ctr">
              <a:buNone/>
              <a:defRPr sz="1840"/>
            </a:lvl6pPr>
            <a:lvl7pPr marL="3153857" indent="0" algn="ctr">
              <a:buNone/>
              <a:defRPr sz="1840"/>
            </a:lvl7pPr>
            <a:lvl8pPr marL="3679500" indent="0" algn="ctr">
              <a:buNone/>
              <a:defRPr sz="1840"/>
            </a:lvl8pPr>
            <a:lvl9pPr marL="4205143" indent="0" algn="ctr">
              <a:buNone/>
              <a:defRPr sz="184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1410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6576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22955" y="900811"/>
            <a:ext cx="2266742" cy="1433855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2730" y="900811"/>
            <a:ext cx="6668820" cy="1433855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609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637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254" y="4218149"/>
            <a:ext cx="9066967" cy="7038072"/>
          </a:xfrm>
        </p:spPr>
        <p:txBody>
          <a:bodyPr anchor="b"/>
          <a:lstStyle>
            <a:lvl1pPr>
              <a:defRPr sz="6898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254" y="11322804"/>
            <a:ext cx="9066967" cy="3701156"/>
          </a:xfrm>
        </p:spPr>
        <p:txBody>
          <a:bodyPr/>
          <a:lstStyle>
            <a:lvl1pPr marL="0" indent="0">
              <a:buNone/>
              <a:defRPr sz="2759">
                <a:solidFill>
                  <a:schemeClr val="tx1">
                    <a:tint val="82000"/>
                  </a:schemeClr>
                </a:solidFill>
              </a:defRPr>
            </a:lvl1pPr>
            <a:lvl2pPr marL="525643" indent="0">
              <a:buNone/>
              <a:defRPr sz="2299">
                <a:solidFill>
                  <a:schemeClr val="tx1">
                    <a:tint val="82000"/>
                  </a:schemeClr>
                </a:solidFill>
              </a:defRPr>
            </a:lvl2pPr>
            <a:lvl3pPr marL="1051286" indent="0">
              <a:buNone/>
              <a:defRPr sz="2069">
                <a:solidFill>
                  <a:schemeClr val="tx1">
                    <a:tint val="82000"/>
                  </a:schemeClr>
                </a:solidFill>
              </a:defRPr>
            </a:lvl3pPr>
            <a:lvl4pPr marL="1576929" indent="0">
              <a:buNone/>
              <a:defRPr sz="1840">
                <a:solidFill>
                  <a:schemeClr val="tx1">
                    <a:tint val="82000"/>
                  </a:schemeClr>
                </a:solidFill>
              </a:defRPr>
            </a:lvl4pPr>
            <a:lvl5pPr marL="2102571" indent="0">
              <a:buNone/>
              <a:defRPr sz="1840">
                <a:solidFill>
                  <a:schemeClr val="tx1">
                    <a:tint val="82000"/>
                  </a:schemeClr>
                </a:solidFill>
              </a:defRPr>
            </a:lvl5pPr>
            <a:lvl6pPr marL="2628214" indent="0">
              <a:buNone/>
              <a:defRPr sz="1840">
                <a:solidFill>
                  <a:schemeClr val="tx1">
                    <a:tint val="82000"/>
                  </a:schemeClr>
                </a:solidFill>
              </a:defRPr>
            </a:lvl6pPr>
            <a:lvl7pPr marL="3153857" indent="0">
              <a:buNone/>
              <a:defRPr sz="1840">
                <a:solidFill>
                  <a:schemeClr val="tx1">
                    <a:tint val="82000"/>
                  </a:schemeClr>
                </a:solidFill>
              </a:defRPr>
            </a:lvl7pPr>
            <a:lvl8pPr marL="3679500" indent="0">
              <a:buNone/>
              <a:defRPr sz="1840">
                <a:solidFill>
                  <a:schemeClr val="tx1">
                    <a:tint val="82000"/>
                  </a:schemeClr>
                </a:solidFill>
              </a:defRPr>
            </a:lvl8pPr>
            <a:lvl9pPr marL="4205143" indent="0">
              <a:buNone/>
              <a:defRPr sz="18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527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2729" y="4504053"/>
            <a:ext cx="4467781" cy="1073531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1915" y="4504053"/>
            <a:ext cx="4467781" cy="1073531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9122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098" y="900814"/>
            <a:ext cx="9066967" cy="327033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4100" y="4147647"/>
            <a:ext cx="4447248" cy="2032698"/>
          </a:xfrm>
        </p:spPr>
        <p:txBody>
          <a:bodyPr anchor="b"/>
          <a:lstStyle>
            <a:lvl1pPr marL="0" indent="0">
              <a:buNone/>
              <a:defRPr sz="2759" b="1"/>
            </a:lvl1pPr>
            <a:lvl2pPr marL="525643" indent="0">
              <a:buNone/>
              <a:defRPr sz="2299" b="1"/>
            </a:lvl2pPr>
            <a:lvl3pPr marL="1051286" indent="0">
              <a:buNone/>
              <a:defRPr sz="2069" b="1"/>
            </a:lvl3pPr>
            <a:lvl4pPr marL="1576929" indent="0">
              <a:buNone/>
              <a:defRPr sz="1840" b="1"/>
            </a:lvl4pPr>
            <a:lvl5pPr marL="2102571" indent="0">
              <a:buNone/>
              <a:defRPr sz="1840" b="1"/>
            </a:lvl5pPr>
            <a:lvl6pPr marL="2628214" indent="0">
              <a:buNone/>
              <a:defRPr sz="1840" b="1"/>
            </a:lvl6pPr>
            <a:lvl7pPr marL="3153857" indent="0">
              <a:buNone/>
              <a:defRPr sz="1840" b="1"/>
            </a:lvl7pPr>
            <a:lvl8pPr marL="3679500" indent="0">
              <a:buNone/>
              <a:defRPr sz="1840" b="1"/>
            </a:lvl8pPr>
            <a:lvl9pPr marL="4205143" indent="0">
              <a:buNone/>
              <a:defRPr sz="184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4100" y="6180345"/>
            <a:ext cx="4447248" cy="909035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1916" y="4147647"/>
            <a:ext cx="4469150" cy="2032698"/>
          </a:xfrm>
        </p:spPr>
        <p:txBody>
          <a:bodyPr anchor="b"/>
          <a:lstStyle>
            <a:lvl1pPr marL="0" indent="0">
              <a:buNone/>
              <a:defRPr sz="2759" b="1"/>
            </a:lvl1pPr>
            <a:lvl2pPr marL="525643" indent="0">
              <a:buNone/>
              <a:defRPr sz="2299" b="1"/>
            </a:lvl2pPr>
            <a:lvl3pPr marL="1051286" indent="0">
              <a:buNone/>
              <a:defRPr sz="2069" b="1"/>
            </a:lvl3pPr>
            <a:lvl4pPr marL="1576929" indent="0">
              <a:buNone/>
              <a:defRPr sz="1840" b="1"/>
            </a:lvl4pPr>
            <a:lvl5pPr marL="2102571" indent="0">
              <a:buNone/>
              <a:defRPr sz="1840" b="1"/>
            </a:lvl5pPr>
            <a:lvl6pPr marL="2628214" indent="0">
              <a:buNone/>
              <a:defRPr sz="1840" b="1"/>
            </a:lvl6pPr>
            <a:lvl7pPr marL="3153857" indent="0">
              <a:buNone/>
              <a:defRPr sz="1840" b="1"/>
            </a:lvl7pPr>
            <a:lvl8pPr marL="3679500" indent="0">
              <a:buNone/>
              <a:defRPr sz="1840" b="1"/>
            </a:lvl8pPr>
            <a:lvl9pPr marL="4205143" indent="0">
              <a:buNone/>
              <a:defRPr sz="184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1916" y="6180345"/>
            <a:ext cx="4469150" cy="909035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833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190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452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098" y="1127972"/>
            <a:ext cx="3390531" cy="3947901"/>
          </a:xfrm>
        </p:spPr>
        <p:txBody>
          <a:bodyPr anchor="b"/>
          <a:lstStyle>
            <a:lvl1pPr>
              <a:defRPr sz="367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9150" y="2436109"/>
            <a:ext cx="5321915" cy="12023865"/>
          </a:xfrm>
        </p:spPr>
        <p:txBody>
          <a:bodyPr/>
          <a:lstStyle>
            <a:lvl1pPr>
              <a:defRPr sz="3679"/>
            </a:lvl1pPr>
            <a:lvl2pPr>
              <a:defRPr sz="3219"/>
            </a:lvl2pPr>
            <a:lvl3pPr>
              <a:defRPr sz="2759"/>
            </a:lvl3pPr>
            <a:lvl4pPr>
              <a:defRPr sz="2299"/>
            </a:lvl4pPr>
            <a:lvl5pPr>
              <a:defRPr sz="2299"/>
            </a:lvl5pPr>
            <a:lvl6pPr>
              <a:defRPr sz="2299"/>
            </a:lvl6pPr>
            <a:lvl7pPr>
              <a:defRPr sz="2299"/>
            </a:lvl7pPr>
            <a:lvl8pPr>
              <a:defRPr sz="2299"/>
            </a:lvl8pPr>
            <a:lvl9pPr>
              <a:defRPr sz="229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098" y="5075872"/>
            <a:ext cx="3390531" cy="9403682"/>
          </a:xfrm>
        </p:spPr>
        <p:txBody>
          <a:bodyPr/>
          <a:lstStyle>
            <a:lvl1pPr marL="0" indent="0">
              <a:buNone/>
              <a:defRPr sz="1840"/>
            </a:lvl1pPr>
            <a:lvl2pPr marL="525643" indent="0">
              <a:buNone/>
              <a:defRPr sz="1610"/>
            </a:lvl2pPr>
            <a:lvl3pPr marL="1051286" indent="0">
              <a:buNone/>
              <a:defRPr sz="1380"/>
            </a:lvl3pPr>
            <a:lvl4pPr marL="1576929" indent="0">
              <a:buNone/>
              <a:defRPr sz="1150"/>
            </a:lvl4pPr>
            <a:lvl5pPr marL="2102571" indent="0">
              <a:buNone/>
              <a:defRPr sz="1150"/>
            </a:lvl5pPr>
            <a:lvl6pPr marL="2628214" indent="0">
              <a:buNone/>
              <a:defRPr sz="1150"/>
            </a:lvl6pPr>
            <a:lvl7pPr marL="3153857" indent="0">
              <a:buNone/>
              <a:defRPr sz="1150"/>
            </a:lvl7pPr>
            <a:lvl8pPr marL="3679500" indent="0">
              <a:buNone/>
              <a:defRPr sz="1150"/>
            </a:lvl8pPr>
            <a:lvl9pPr marL="4205143" indent="0">
              <a:buNone/>
              <a:defRPr sz="11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4241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098" y="1127972"/>
            <a:ext cx="3390531" cy="3947901"/>
          </a:xfrm>
        </p:spPr>
        <p:txBody>
          <a:bodyPr anchor="b"/>
          <a:lstStyle>
            <a:lvl1pPr>
              <a:defRPr sz="3679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69150" y="2436109"/>
            <a:ext cx="5321915" cy="12023865"/>
          </a:xfrm>
        </p:spPr>
        <p:txBody>
          <a:bodyPr anchor="t"/>
          <a:lstStyle>
            <a:lvl1pPr marL="0" indent="0">
              <a:buNone/>
              <a:defRPr sz="3679"/>
            </a:lvl1pPr>
            <a:lvl2pPr marL="525643" indent="0">
              <a:buNone/>
              <a:defRPr sz="3219"/>
            </a:lvl2pPr>
            <a:lvl3pPr marL="1051286" indent="0">
              <a:buNone/>
              <a:defRPr sz="2759"/>
            </a:lvl3pPr>
            <a:lvl4pPr marL="1576929" indent="0">
              <a:buNone/>
              <a:defRPr sz="2299"/>
            </a:lvl4pPr>
            <a:lvl5pPr marL="2102571" indent="0">
              <a:buNone/>
              <a:defRPr sz="2299"/>
            </a:lvl5pPr>
            <a:lvl6pPr marL="2628214" indent="0">
              <a:buNone/>
              <a:defRPr sz="2299"/>
            </a:lvl6pPr>
            <a:lvl7pPr marL="3153857" indent="0">
              <a:buNone/>
              <a:defRPr sz="2299"/>
            </a:lvl7pPr>
            <a:lvl8pPr marL="3679500" indent="0">
              <a:buNone/>
              <a:defRPr sz="2299"/>
            </a:lvl8pPr>
            <a:lvl9pPr marL="4205143" indent="0">
              <a:buNone/>
              <a:defRPr sz="2299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098" y="5075872"/>
            <a:ext cx="3390531" cy="9403682"/>
          </a:xfrm>
        </p:spPr>
        <p:txBody>
          <a:bodyPr/>
          <a:lstStyle>
            <a:lvl1pPr marL="0" indent="0">
              <a:buNone/>
              <a:defRPr sz="1840"/>
            </a:lvl1pPr>
            <a:lvl2pPr marL="525643" indent="0">
              <a:buNone/>
              <a:defRPr sz="1610"/>
            </a:lvl2pPr>
            <a:lvl3pPr marL="1051286" indent="0">
              <a:buNone/>
              <a:defRPr sz="1380"/>
            </a:lvl3pPr>
            <a:lvl4pPr marL="1576929" indent="0">
              <a:buNone/>
              <a:defRPr sz="1150"/>
            </a:lvl4pPr>
            <a:lvl5pPr marL="2102571" indent="0">
              <a:buNone/>
              <a:defRPr sz="1150"/>
            </a:lvl5pPr>
            <a:lvl6pPr marL="2628214" indent="0">
              <a:buNone/>
              <a:defRPr sz="1150"/>
            </a:lvl6pPr>
            <a:lvl7pPr marL="3153857" indent="0">
              <a:buNone/>
              <a:defRPr sz="1150"/>
            </a:lvl7pPr>
            <a:lvl8pPr marL="3679500" indent="0">
              <a:buNone/>
              <a:defRPr sz="1150"/>
            </a:lvl8pPr>
            <a:lvl9pPr marL="4205143" indent="0">
              <a:buNone/>
              <a:defRPr sz="11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2493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2729" y="900814"/>
            <a:ext cx="9066967" cy="3270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729" y="4504053"/>
            <a:ext cx="9066967" cy="1073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2729" y="15681943"/>
            <a:ext cx="2365296" cy="900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A65AB-0541-4053-AC0A-BD1B75564612}" type="datetimeFigureOut">
              <a:rPr lang="en-US" smtClean="0"/>
              <a:pPr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2241" y="15681943"/>
            <a:ext cx="3547943" cy="900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4400" y="15681943"/>
            <a:ext cx="2365296" cy="900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610528-41C4-4B31-B542-A461A51D048F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356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51286" rtl="0" eaLnBrk="1" latinLnBrk="0" hangingPunct="1">
        <a:lnSpc>
          <a:spcPct val="90000"/>
        </a:lnSpc>
        <a:spcBef>
          <a:spcPct val="0"/>
        </a:spcBef>
        <a:buNone/>
        <a:defRPr sz="50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2821" indent="-262821" algn="l" defTabSz="1051286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3219" kern="1200">
          <a:solidFill>
            <a:schemeClr val="tx1"/>
          </a:solidFill>
          <a:latin typeface="+mn-lt"/>
          <a:ea typeface="+mn-ea"/>
          <a:cs typeface="+mn-cs"/>
        </a:defRPr>
      </a:lvl1pPr>
      <a:lvl2pPr marL="788464" indent="-262821" algn="l" defTabSz="1051286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759" kern="1200">
          <a:solidFill>
            <a:schemeClr val="tx1"/>
          </a:solidFill>
          <a:latin typeface="+mn-lt"/>
          <a:ea typeface="+mn-ea"/>
          <a:cs typeface="+mn-cs"/>
        </a:defRPr>
      </a:lvl2pPr>
      <a:lvl3pPr marL="1314107" indent="-262821" algn="l" defTabSz="1051286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299" kern="1200">
          <a:solidFill>
            <a:schemeClr val="tx1"/>
          </a:solidFill>
          <a:latin typeface="+mn-lt"/>
          <a:ea typeface="+mn-ea"/>
          <a:cs typeface="+mn-cs"/>
        </a:defRPr>
      </a:lvl3pPr>
      <a:lvl4pPr marL="1839750" indent="-262821" algn="l" defTabSz="1051286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069" kern="1200">
          <a:solidFill>
            <a:schemeClr val="tx1"/>
          </a:solidFill>
          <a:latin typeface="+mn-lt"/>
          <a:ea typeface="+mn-ea"/>
          <a:cs typeface="+mn-cs"/>
        </a:defRPr>
      </a:lvl4pPr>
      <a:lvl5pPr marL="2365393" indent="-262821" algn="l" defTabSz="1051286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069" kern="1200">
          <a:solidFill>
            <a:schemeClr val="tx1"/>
          </a:solidFill>
          <a:latin typeface="+mn-lt"/>
          <a:ea typeface="+mn-ea"/>
          <a:cs typeface="+mn-cs"/>
        </a:defRPr>
      </a:lvl5pPr>
      <a:lvl6pPr marL="2891036" indent="-262821" algn="l" defTabSz="1051286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069" kern="1200">
          <a:solidFill>
            <a:schemeClr val="tx1"/>
          </a:solidFill>
          <a:latin typeface="+mn-lt"/>
          <a:ea typeface="+mn-ea"/>
          <a:cs typeface="+mn-cs"/>
        </a:defRPr>
      </a:lvl6pPr>
      <a:lvl7pPr marL="3416678" indent="-262821" algn="l" defTabSz="1051286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069" kern="1200">
          <a:solidFill>
            <a:schemeClr val="tx1"/>
          </a:solidFill>
          <a:latin typeface="+mn-lt"/>
          <a:ea typeface="+mn-ea"/>
          <a:cs typeface="+mn-cs"/>
        </a:defRPr>
      </a:lvl7pPr>
      <a:lvl8pPr marL="3942321" indent="-262821" algn="l" defTabSz="1051286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069" kern="1200">
          <a:solidFill>
            <a:schemeClr val="tx1"/>
          </a:solidFill>
          <a:latin typeface="+mn-lt"/>
          <a:ea typeface="+mn-ea"/>
          <a:cs typeface="+mn-cs"/>
        </a:defRPr>
      </a:lvl8pPr>
      <a:lvl9pPr marL="4467964" indent="-262821" algn="l" defTabSz="1051286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20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1286" rtl="0" eaLnBrk="1" latinLnBrk="0" hangingPunct="1">
        <a:defRPr sz="2069" kern="1200">
          <a:solidFill>
            <a:schemeClr val="tx1"/>
          </a:solidFill>
          <a:latin typeface="+mn-lt"/>
          <a:ea typeface="+mn-ea"/>
          <a:cs typeface="+mn-cs"/>
        </a:defRPr>
      </a:lvl1pPr>
      <a:lvl2pPr marL="525643" algn="l" defTabSz="1051286" rtl="0" eaLnBrk="1" latinLnBrk="0" hangingPunct="1">
        <a:defRPr sz="2069" kern="1200">
          <a:solidFill>
            <a:schemeClr val="tx1"/>
          </a:solidFill>
          <a:latin typeface="+mn-lt"/>
          <a:ea typeface="+mn-ea"/>
          <a:cs typeface="+mn-cs"/>
        </a:defRPr>
      </a:lvl2pPr>
      <a:lvl3pPr marL="1051286" algn="l" defTabSz="1051286" rtl="0" eaLnBrk="1" latinLnBrk="0" hangingPunct="1">
        <a:defRPr sz="2069" kern="1200">
          <a:solidFill>
            <a:schemeClr val="tx1"/>
          </a:solidFill>
          <a:latin typeface="+mn-lt"/>
          <a:ea typeface="+mn-ea"/>
          <a:cs typeface="+mn-cs"/>
        </a:defRPr>
      </a:lvl3pPr>
      <a:lvl4pPr marL="1576929" algn="l" defTabSz="1051286" rtl="0" eaLnBrk="1" latinLnBrk="0" hangingPunct="1">
        <a:defRPr sz="2069" kern="1200">
          <a:solidFill>
            <a:schemeClr val="tx1"/>
          </a:solidFill>
          <a:latin typeface="+mn-lt"/>
          <a:ea typeface="+mn-ea"/>
          <a:cs typeface="+mn-cs"/>
        </a:defRPr>
      </a:lvl4pPr>
      <a:lvl5pPr marL="2102571" algn="l" defTabSz="1051286" rtl="0" eaLnBrk="1" latinLnBrk="0" hangingPunct="1">
        <a:defRPr sz="2069" kern="1200">
          <a:solidFill>
            <a:schemeClr val="tx1"/>
          </a:solidFill>
          <a:latin typeface="+mn-lt"/>
          <a:ea typeface="+mn-ea"/>
          <a:cs typeface="+mn-cs"/>
        </a:defRPr>
      </a:lvl5pPr>
      <a:lvl6pPr marL="2628214" algn="l" defTabSz="1051286" rtl="0" eaLnBrk="1" latinLnBrk="0" hangingPunct="1">
        <a:defRPr sz="2069" kern="1200">
          <a:solidFill>
            <a:schemeClr val="tx1"/>
          </a:solidFill>
          <a:latin typeface="+mn-lt"/>
          <a:ea typeface="+mn-ea"/>
          <a:cs typeface="+mn-cs"/>
        </a:defRPr>
      </a:lvl6pPr>
      <a:lvl7pPr marL="3153857" algn="l" defTabSz="1051286" rtl="0" eaLnBrk="1" latinLnBrk="0" hangingPunct="1">
        <a:defRPr sz="2069" kern="1200">
          <a:solidFill>
            <a:schemeClr val="tx1"/>
          </a:solidFill>
          <a:latin typeface="+mn-lt"/>
          <a:ea typeface="+mn-ea"/>
          <a:cs typeface="+mn-cs"/>
        </a:defRPr>
      </a:lvl7pPr>
      <a:lvl8pPr marL="3679500" algn="l" defTabSz="1051286" rtl="0" eaLnBrk="1" latinLnBrk="0" hangingPunct="1">
        <a:defRPr sz="2069" kern="1200">
          <a:solidFill>
            <a:schemeClr val="tx1"/>
          </a:solidFill>
          <a:latin typeface="+mn-lt"/>
          <a:ea typeface="+mn-ea"/>
          <a:cs typeface="+mn-cs"/>
        </a:defRPr>
      </a:lvl8pPr>
      <a:lvl9pPr marL="4205143" algn="l" defTabSz="1051286" rtl="0" eaLnBrk="1" latinLnBrk="0" hangingPunct="1">
        <a:defRPr sz="20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teams.microsoft.com/l/meetup-join/19:meeting_ODY1MzJjYzUtODdkNi00OGMwLTk3MTctZjc4NTMwZTE4NWY3@thread.v2/0?context=%7b%22Tid%22:%22e99647dc-1b08-454a-bf8c-699181b389ab%22,%22Oid%22:%228d9d27b8-371f-430f-8c5b-3cc9e39f7786%22%7d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4BF8993-9BD6-56B4-9B38-AE100E2BC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860" y="236317"/>
            <a:ext cx="9813175" cy="16357353"/>
          </a:xfrm>
        </p:spPr>
        <p:txBody>
          <a:bodyPr>
            <a:normAutofit fontScale="90000"/>
          </a:bodyPr>
          <a:lstStyle/>
          <a:p>
            <a:r>
              <a:rPr lang="it-IT" sz="4000" i="1" dirty="0"/>
              <a:t>Ciclo di Seminari LM PROGESA</a:t>
            </a:r>
            <a:r>
              <a:rPr lang="it-IT" sz="3600" i="1" dirty="0"/>
              <a:t/>
            </a:r>
            <a:br>
              <a:rPr lang="it-IT" sz="3600" i="1" dirty="0"/>
            </a:br>
            <a:r>
              <a:rPr lang="it-IT" sz="3600" i="1" dirty="0"/>
              <a:t/>
            </a:r>
            <a:br>
              <a:rPr lang="it-IT" sz="3600" i="1" dirty="0"/>
            </a:br>
            <a:r>
              <a:rPr lang="en-GB" sz="4400" b="1" dirty="0">
                <a:solidFill>
                  <a:srgbClr val="212121"/>
                </a:solidFill>
                <a:latin typeface="+mn-lt"/>
              </a:rPr>
              <a:t/>
            </a:r>
            <a:br>
              <a:rPr lang="en-GB" sz="4400" b="1" dirty="0">
                <a:solidFill>
                  <a:srgbClr val="212121"/>
                </a:solidFill>
                <a:latin typeface="+mn-lt"/>
              </a:rPr>
            </a:br>
            <a:r>
              <a:rPr lang="en-GB" sz="4000" b="1" dirty="0">
                <a:solidFill>
                  <a:srgbClr val="212121"/>
                </a:solidFill>
                <a:latin typeface="+mn-lt"/>
              </a:rPr>
              <a:t>CAMBIAMENTO CLIMATICO E FORESTAZIONE: GLI ORIENTAMENTI DELLA</a:t>
            </a:r>
            <a:br>
              <a:rPr lang="en-GB" sz="4000" b="1" dirty="0">
                <a:solidFill>
                  <a:srgbClr val="212121"/>
                </a:solidFill>
                <a:latin typeface="+mn-lt"/>
              </a:rPr>
            </a:br>
            <a:r>
              <a:rPr lang="en-GB" sz="4000" b="1" dirty="0">
                <a:solidFill>
                  <a:srgbClr val="212121"/>
                </a:solidFill>
                <a:latin typeface="+mn-lt"/>
              </a:rPr>
              <a:t>REGIONE EMILIA-ROMAGNA</a:t>
            </a:r>
            <a:r>
              <a:rPr lang="it-IT" sz="4200" b="1" dirty="0"/>
              <a:t/>
            </a:r>
            <a:br>
              <a:rPr lang="it-IT" sz="4200" b="1" dirty="0"/>
            </a:br>
            <a:r>
              <a:rPr lang="it-IT" sz="4200" b="1" dirty="0"/>
              <a:t/>
            </a:r>
            <a:br>
              <a:rPr lang="it-IT" sz="4200" b="1" dirty="0"/>
            </a:br>
            <a:r>
              <a:rPr lang="it-IT" sz="3200" b="1" i="1" dirty="0"/>
              <a:t>Dr. Roberto </a:t>
            </a:r>
            <a:r>
              <a:rPr lang="it-IT" sz="3200" b="1" i="1" dirty="0" err="1"/>
              <a:t>Diolaiti</a:t>
            </a:r>
            <a:r>
              <a:rPr lang="it-IT" sz="3200" b="1" i="1" dirty="0"/>
              <a:t> </a:t>
            </a:r>
            <a:r>
              <a:rPr lang="it-IT" sz="3200" i="1" dirty="0">
                <a:highlight>
                  <a:srgbClr val="FFFF00"/>
                </a:highlight>
              </a:rPr>
              <a:t/>
            </a:r>
            <a:br>
              <a:rPr lang="it-IT" sz="3200" i="1" dirty="0">
                <a:highlight>
                  <a:srgbClr val="FFFF00"/>
                </a:highlight>
              </a:rPr>
            </a:br>
            <a:r>
              <a:rPr lang="en-GB" sz="2800" i="1" dirty="0" err="1">
                <a:solidFill>
                  <a:srgbClr val="1A1A1A"/>
                </a:solidFill>
                <a:effectLst/>
                <a:latin typeface="+mn-lt"/>
              </a:rPr>
              <a:t>Settore</a:t>
            </a:r>
            <a:r>
              <a:rPr lang="en-GB" sz="2800" i="1" dirty="0">
                <a:solidFill>
                  <a:srgbClr val="1A1A1A"/>
                </a:solidFill>
                <a:effectLst/>
                <a:latin typeface="+mn-lt"/>
              </a:rPr>
              <a:t> Aree </a:t>
            </a:r>
            <a:r>
              <a:rPr lang="en-GB" sz="2800" i="1" dirty="0" err="1">
                <a:solidFill>
                  <a:srgbClr val="1A1A1A"/>
                </a:solidFill>
                <a:effectLst/>
                <a:latin typeface="+mn-lt"/>
              </a:rPr>
              <a:t>Protette</a:t>
            </a:r>
            <a:r>
              <a:rPr lang="en-GB" sz="2800" i="1" dirty="0">
                <a:solidFill>
                  <a:srgbClr val="1A1A1A"/>
                </a:solidFill>
                <a:effectLst/>
                <a:latin typeface="+mn-lt"/>
              </a:rPr>
              <a:t>, </a:t>
            </a:r>
            <a:r>
              <a:rPr lang="en-GB" sz="2800" i="1" dirty="0" err="1">
                <a:solidFill>
                  <a:srgbClr val="1A1A1A"/>
                </a:solidFill>
                <a:effectLst/>
                <a:latin typeface="+mn-lt"/>
              </a:rPr>
              <a:t>Foreste</a:t>
            </a:r>
            <a:r>
              <a:rPr lang="en-GB" sz="2800" i="1" dirty="0">
                <a:solidFill>
                  <a:srgbClr val="1A1A1A"/>
                </a:solidFill>
                <a:effectLst/>
                <a:latin typeface="+mn-lt"/>
              </a:rPr>
              <a:t> e </a:t>
            </a:r>
            <a:r>
              <a:rPr lang="en-GB" sz="2800" i="1" dirty="0" err="1">
                <a:solidFill>
                  <a:srgbClr val="1A1A1A"/>
                </a:solidFill>
                <a:effectLst/>
                <a:latin typeface="+mn-lt"/>
              </a:rPr>
              <a:t>Sviluppo</a:t>
            </a:r>
            <a:r>
              <a:rPr lang="en-GB" sz="2800" i="1" dirty="0">
                <a:solidFill>
                  <a:srgbClr val="1A1A1A"/>
                </a:solidFill>
                <a:effectLst/>
                <a:latin typeface="+mn-lt"/>
              </a:rPr>
              <a:t> Zone Montane</a:t>
            </a:r>
            <a:br>
              <a:rPr lang="en-GB" sz="2800" i="1" dirty="0">
                <a:solidFill>
                  <a:srgbClr val="1A1A1A"/>
                </a:solidFill>
                <a:effectLst/>
                <a:latin typeface="+mn-lt"/>
              </a:rPr>
            </a:br>
            <a:r>
              <a:rPr lang="en-GB" sz="2800" i="1" dirty="0" err="1">
                <a:solidFill>
                  <a:srgbClr val="1A1A1A"/>
                </a:solidFill>
                <a:effectLst/>
                <a:latin typeface="+mn-lt"/>
              </a:rPr>
              <a:t>Regione</a:t>
            </a:r>
            <a:r>
              <a:rPr lang="en-GB" sz="2800" i="1" dirty="0">
                <a:solidFill>
                  <a:srgbClr val="1A1A1A"/>
                </a:solidFill>
                <a:effectLst/>
                <a:latin typeface="+mn-lt"/>
              </a:rPr>
              <a:t> Emilia-Romagna</a:t>
            </a:r>
            <a:r>
              <a:rPr lang="it-IT" sz="4800" b="1" dirty="0">
                <a:highlight>
                  <a:srgbClr val="FFFF00"/>
                </a:highlight>
              </a:rPr>
              <a:t/>
            </a:r>
            <a:br>
              <a:rPr lang="it-IT" sz="4800" b="1" dirty="0">
                <a:highlight>
                  <a:srgbClr val="FFFF00"/>
                </a:highlight>
              </a:rPr>
            </a:br>
            <a:r>
              <a:rPr lang="it-IT" sz="4800" b="1" dirty="0">
                <a:highlight>
                  <a:srgbClr val="FFFF00"/>
                </a:highlight>
              </a:rPr>
              <a:t/>
            </a:r>
            <a:br>
              <a:rPr lang="it-IT" sz="4800" b="1" dirty="0">
                <a:highlight>
                  <a:srgbClr val="FFFF00"/>
                </a:highlight>
              </a:rPr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/>
              <a:t>martedì 11 novembre 2025 </a:t>
            </a:r>
            <a:br>
              <a:rPr lang="it-IT" sz="2800" b="1" dirty="0"/>
            </a:br>
            <a:r>
              <a:rPr lang="it-IT" sz="2800" dirty="0"/>
              <a:t>11:30-13:30 – AULA 10</a:t>
            </a:r>
            <a:r>
              <a:rPr lang="it-IT" sz="2800" dirty="0">
                <a:highlight>
                  <a:srgbClr val="FFFF00"/>
                </a:highlight>
              </a:rPr>
              <a:t/>
            </a:r>
            <a:br>
              <a:rPr lang="it-IT" sz="2800" dirty="0">
                <a:highlight>
                  <a:srgbClr val="FFFF00"/>
                </a:highlight>
              </a:rPr>
            </a:br>
            <a:r>
              <a:rPr lang="it-IT" sz="2800" b="1" cap="all" dirty="0">
                <a:highlight>
                  <a:srgbClr val="FFFF00"/>
                </a:highlight>
              </a:rPr>
              <a:t/>
            </a:r>
            <a:br>
              <a:rPr lang="it-IT" sz="2800" b="1" cap="all" dirty="0">
                <a:highlight>
                  <a:srgbClr val="FFFF00"/>
                </a:highlight>
              </a:rPr>
            </a:br>
            <a:r>
              <a:rPr lang="it-IT" sz="2800" dirty="0">
                <a:hlinkClick r:id="rId2"/>
              </a:rPr>
              <a:t>Teams</a:t>
            </a:r>
            <a:r>
              <a:rPr lang="it-IT" sz="2800" dirty="0">
                <a:highlight>
                  <a:srgbClr val="FFFF00"/>
                </a:highlight>
              </a:rPr>
              <a:t/>
            </a:r>
            <a:br>
              <a:rPr lang="it-IT" sz="2800" dirty="0">
                <a:highlight>
                  <a:srgbClr val="FFFF00"/>
                </a:highlight>
              </a:rPr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4000" b="1" dirty="0"/>
              <a:t/>
            </a:r>
            <a:br>
              <a:rPr lang="it-IT" sz="4000" b="1" dirty="0"/>
            </a:br>
            <a:r>
              <a:rPr lang="it-IT" sz="2800" i="1" dirty="0"/>
              <a:t>Il ciclo di Seminari fa parte delle attività didattiche dell’insegnamento:  «</a:t>
            </a:r>
            <a:r>
              <a:rPr lang="it-IT" sz="2800" b="1" i="1" dirty="0"/>
              <a:t>Politiche Agro-Ambientali</a:t>
            </a:r>
            <a:r>
              <a:rPr lang="it-IT" sz="2800" i="1" dirty="0"/>
              <a:t>« </a:t>
            </a:r>
            <a:br>
              <a:rPr lang="it-IT" sz="2800" i="1" dirty="0"/>
            </a:br>
            <a:r>
              <a:rPr lang="it-IT" sz="2800" i="1" dirty="0"/>
              <a:t>C.I. Marketing e Politiche Agro-Territoriali</a:t>
            </a:r>
            <a:br>
              <a:rPr lang="it-IT" sz="2800" i="1" dirty="0"/>
            </a:br>
            <a:endParaRPr lang="en-US" sz="2800" i="1" dirty="0"/>
          </a:p>
        </p:txBody>
      </p:sp>
      <p:pic>
        <p:nvPicPr>
          <p:cNvPr id="8" name="Immagine 7" descr="Immagine di persone che lavorano in team">
            <a:extLst>
              <a:ext uri="{FF2B5EF4-FFF2-40B4-BE49-F238E27FC236}">
                <a16:creationId xmlns:a16="http://schemas.microsoft.com/office/drawing/2014/main" xmlns="" id="{C2459E16-B6E7-736B-E68C-517FE8B9DA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8071943"/>
            <a:ext cx="10512425" cy="6642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65930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dd088f1-c838-4be1-b042-97406b20ad53" xsi:nil="true"/>
    <lcf76f155ced4ddcb4097134ff3c332f xmlns="e81a96ff-658a-4991-905b-53baec49295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4ED1775C9C0F449DB50E591AA19531" ma:contentTypeVersion="11" ma:contentTypeDescription="Create a new document." ma:contentTypeScope="" ma:versionID="14b66f841ab5af0f795b0fb586707a84">
  <xsd:schema xmlns:xsd="http://www.w3.org/2001/XMLSchema" xmlns:xs="http://www.w3.org/2001/XMLSchema" xmlns:p="http://schemas.microsoft.com/office/2006/metadata/properties" xmlns:ns2="e81a96ff-658a-4991-905b-53baec49295f" xmlns:ns3="2dd088f1-c838-4be1-b042-97406b20ad53" targetNamespace="http://schemas.microsoft.com/office/2006/metadata/properties" ma:root="true" ma:fieldsID="ae914a315aa6fc7a959cd61a23da00c4" ns2:_="" ns3:_="">
    <xsd:import namespace="e81a96ff-658a-4991-905b-53baec49295f"/>
    <xsd:import namespace="2dd088f1-c838-4be1-b042-97406b20ad5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1a96ff-658a-4991-905b-53baec4929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77b169b-7464-4c14-89c9-ab876efcba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088f1-c838-4be1-b042-97406b20ad5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31a1f30-8cc9-4d8e-a6c9-9a8048f3690b}" ma:internalName="TaxCatchAll" ma:showField="CatchAllData" ma:web="2dd088f1-c838-4be1-b042-97406b20ad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155D658-A731-411F-93BE-A8D3A04537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33D000-617C-4665-96CC-74AD216D5F09}">
  <ds:schemaRefs>
    <ds:schemaRef ds:uri="http://schemas.microsoft.com/office/2006/metadata/properties"/>
    <ds:schemaRef ds:uri="http://schemas.microsoft.com/office/infopath/2007/PartnerControls"/>
    <ds:schemaRef ds:uri="2dd088f1-c838-4be1-b042-97406b20ad53"/>
    <ds:schemaRef ds:uri="e81a96ff-658a-4991-905b-53baec49295f"/>
  </ds:schemaRefs>
</ds:datastoreItem>
</file>

<file path=customXml/itemProps3.xml><?xml version="1.0" encoding="utf-8"?>
<ds:datastoreItem xmlns:ds="http://schemas.openxmlformats.org/officeDocument/2006/customXml" ds:itemID="{6A937950-AC9D-465F-AEBC-2A8A900F11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1a96ff-658a-4991-905b-53baec49295f"/>
    <ds:schemaRef ds:uri="2dd088f1-c838-4be1-b042-97406b20ad5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2132</TotalTime>
  <Words>5</Words>
  <Application>Microsoft Office PowerPoint</Application>
  <PresentationFormat>Personalizzato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Ciclo di Seminari LM PROGESA   CAMBIAMENTO CLIMATICO E FORESTAZIONE: GLI ORIENTAMENTI DELLA REGIONE EMILIA-ROMAGNA  Dr. Roberto Diolaiti  Settore Aree Protette, Foreste e Sviluppo Zone Montane Regione Emilia-Romagna   martedì 11 novembre 2025  11:30-13:30 – AULA 10  Teams                 Il ciclo di Seminari fa parte delle attività didattiche dell’insegnamento:  «Politiche Agro-Ambientali«  C.I. Marketing e Politiche Agro-Territoriali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Ciclo di Seminari LM PROGESA   CAMBIAMENTO CLIMATICO E FORESTAZIONE: GLI ORIENTAMENTI DELLA REGIONE EMILIA-ROMAGNA  Dr. Roberto Diolaiti  Settore Aree Protette, Foreste e Sviluppo Zone Montane Regione Emilia-Romagna   martedì 11 novembre 2025  11:30-13:30 – AULA 10  Teams                 Il ciclo di Seminari fa parte delle attività didattiche dell’insegnamento:  «Politiche Agro-Ambientali«  C.I. Marketing e Politiche Agro-Territoriali </dc:title>
  <dc:creator>Ilaria Braschi</dc:creator>
  <cp:lastModifiedBy>Erica</cp:lastModifiedBy>
  <cp:revision>15</cp:revision>
  <dcterms:created xsi:type="dcterms:W3CDTF">2024-10-02T08:18:41Z</dcterms:created>
  <dcterms:modified xsi:type="dcterms:W3CDTF">2025-10-17T09:36:48Z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0x010100214ED1775C9C0F449DB50E591AA19531</vt:lpwstr>
  </property>
</Properties>
</file>